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7" r:id="rId8"/>
    <p:sldId id="261" r:id="rId9"/>
    <p:sldId id="266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O XINH" initials="AX" lastIdx="1" clrIdx="0">
    <p:extLst>
      <p:ext uri="{19B8F6BF-5375-455C-9EA6-DF929625EA0E}">
        <p15:presenceInfo xmlns:p15="http://schemas.microsoft.com/office/powerpoint/2012/main" userId="e9f6f3e4da2dc55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37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250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541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9255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8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380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790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32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4001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3137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456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957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341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0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1" r:id="rId2"/>
    <p:sldLayoutId id="2147483670" r:id="rId3"/>
    <p:sldLayoutId id="2147483669" r:id="rId4"/>
    <p:sldLayoutId id="2147483668" r:id="rId5"/>
    <p:sldLayoutId id="2147483667" r:id="rId6"/>
    <p:sldLayoutId id="2147483666" r:id="rId7"/>
    <p:sldLayoutId id="2147483665" r:id="rId8"/>
    <p:sldLayoutId id="2147483664" r:id="rId9"/>
    <p:sldLayoutId id="2147483663" r:id="rId10"/>
    <p:sldLayoutId id="2147483661" r:id="rId11"/>
    <p:sldLayoutId id="214748366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ndy.codegym.vn/portal#/finance-policy" TargetMode="External"/><Relationship Id="rId2" Type="http://schemas.openxmlformats.org/officeDocument/2006/relationships/hyperlink" Target="https://andy.codegym.vn/portal#/educate-policy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6FB6BA45-21D7-4ECD-971E-90FC03AE18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3">
            <a:extLst>
              <a:ext uri="{FF2B5EF4-FFF2-40B4-BE49-F238E27FC236}">
                <a16:creationId xmlns:a16="http://schemas.microsoft.com/office/drawing/2014/main" id="{91B66DD9-2B40-42D8-A63C-46733B57F35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Freeform: Shape 10">
            <a:extLst>
              <a:ext uri="{FF2B5EF4-FFF2-40B4-BE49-F238E27FC236}">
                <a16:creationId xmlns:a16="http://schemas.microsoft.com/office/drawing/2014/main" id="{EED8D03E-F375-4E67-B932-FF9B007BB4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7530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C04A167-D7CF-40DE-94A1-38F475E27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994579" y="1025355"/>
            <a:ext cx="3850317" cy="6538623"/>
          </a:xfrm>
          <a:custGeom>
            <a:avLst/>
            <a:gdLst>
              <a:gd name="connsiteX0" fmla="*/ 0 w 3850317"/>
              <a:gd name="connsiteY0" fmla="*/ 0 h 5978116"/>
              <a:gd name="connsiteX1" fmla="*/ 3850317 w 3850317"/>
              <a:gd name="connsiteY1" fmla="*/ 0 h 5978116"/>
              <a:gd name="connsiteX2" fmla="*/ 3840373 w 3850317"/>
              <a:gd name="connsiteY2" fmla="*/ 258313 h 5978116"/>
              <a:gd name="connsiteX3" fmla="*/ 3755448 w 3850317"/>
              <a:gd name="connsiteY3" fmla="*/ 1537847 h 5978116"/>
              <a:gd name="connsiteX4" fmla="*/ 3150490 w 3850317"/>
              <a:gd name="connsiteY4" fmla="*/ 3989537 h 5978116"/>
              <a:gd name="connsiteX5" fmla="*/ 3089544 w 3850317"/>
              <a:gd name="connsiteY5" fmla="*/ 3606200 h 5978116"/>
              <a:gd name="connsiteX6" fmla="*/ 2922635 w 3850317"/>
              <a:gd name="connsiteY6" fmla="*/ 4519351 h 5978116"/>
              <a:gd name="connsiteX7" fmla="*/ 2904628 w 3850317"/>
              <a:gd name="connsiteY7" fmla="*/ 4466023 h 5978116"/>
              <a:gd name="connsiteX8" fmla="*/ 2825329 w 3850317"/>
              <a:gd name="connsiteY8" fmla="*/ 4562983 h 5978116"/>
              <a:gd name="connsiteX9" fmla="*/ 2695127 w 3850317"/>
              <a:gd name="connsiteY9" fmla="*/ 4973329 h 5978116"/>
              <a:gd name="connsiteX10" fmla="*/ 2501208 w 3850317"/>
              <a:gd name="connsiteY10" fmla="*/ 4457366 h 5978116"/>
              <a:gd name="connsiteX11" fmla="*/ 2209291 w 3850317"/>
              <a:gd name="connsiteY11" fmla="*/ 5028388 h 5978116"/>
              <a:gd name="connsiteX12" fmla="*/ 2135532 w 3850317"/>
              <a:gd name="connsiteY12" fmla="*/ 5321344 h 5978116"/>
              <a:gd name="connsiteX13" fmla="*/ 2009139 w 3850317"/>
              <a:gd name="connsiteY13" fmla="*/ 4714655 h 5978116"/>
              <a:gd name="connsiteX14" fmla="*/ 1918759 w 3850317"/>
              <a:gd name="connsiteY14" fmla="*/ 4486454 h 5978116"/>
              <a:gd name="connsiteX15" fmla="*/ 1800676 w 3850317"/>
              <a:gd name="connsiteY15" fmla="*/ 4608346 h 5978116"/>
              <a:gd name="connsiteX16" fmla="*/ 1614721 w 3850317"/>
              <a:gd name="connsiteY16" fmla="*/ 5319612 h 5978116"/>
              <a:gd name="connsiteX17" fmla="*/ 1530921 w 3850317"/>
              <a:gd name="connsiteY17" fmla="*/ 5433540 h 5978116"/>
              <a:gd name="connsiteX18" fmla="*/ 1569705 w 3850317"/>
              <a:gd name="connsiteY18" fmla="*/ 4803650 h 5978116"/>
              <a:gd name="connsiteX19" fmla="*/ 1517416 w 3850317"/>
              <a:gd name="connsiteY19" fmla="*/ 4640204 h 5978116"/>
              <a:gd name="connsiteX20" fmla="*/ 1425997 w 3850317"/>
              <a:gd name="connsiteY20" fmla="*/ 4800187 h 5978116"/>
              <a:gd name="connsiteX21" fmla="*/ 1348083 w 3850317"/>
              <a:gd name="connsiteY21" fmla="*/ 5363245 h 5978116"/>
              <a:gd name="connsiteX22" fmla="*/ 1200566 w 3850317"/>
              <a:gd name="connsiteY22" fmla="*/ 5526691 h 5978116"/>
              <a:gd name="connsiteX23" fmla="*/ 1027770 w 3850317"/>
              <a:gd name="connsiteY23" fmla="*/ 5803718 h 5978116"/>
              <a:gd name="connsiteX24" fmla="*/ 892373 w 3850317"/>
              <a:gd name="connsiteY24" fmla="*/ 5604950 h 5978116"/>
              <a:gd name="connsiteX25" fmla="*/ 681487 w 3850317"/>
              <a:gd name="connsiteY25" fmla="*/ 5914528 h 5978116"/>
              <a:gd name="connsiteX26" fmla="*/ 414155 w 3850317"/>
              <a:gd name="connsiteY26" fmla="*/ 5817569 h 5978116"/>
              <a:gd name="connsiteX27" fmla="*/ 360135 w 3850317"/>
              <a:gd name="connsiteY27" fmla="*/ 5287062 h 5978116"/>
              <a:gd name="connsiteX28" fmla="*/ 281875 w 3850317"/>
              <a:gd name="connsiteY28" fmla="*/ 4677256 h 5978116"/>
              <a:gd name="connsiteX29" fmla="*/ 237897 w 3850317"/>
              <a:gd name="connsiteY29" fmla="*/ 4207696 h 5978116"/>
              <a:gd name="connsiteX30" fmla="*/ 145093 w 3850317"/>
              <a:gd name="connsiteY30" fmla="*/ 3878379 h 5978116"/>
              <a:gd name="connsiteX31" fmla="*/ 72373 w 3850317"/>
              <a:gd name="connsiteY31" fmla="*/ 2447189 h 5978116"/>
              <a:gd name="connsiteX32" fmla="*/ 0 w 3850317"/>
              <a:gd name="connsiteY32" fmla="*/ 0 h 5978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850317" h="5978116">
                <a:moveTo>
                  <a:pt x="0" y="0"/>
                </a:moveTo>
                <a:lnTo>
                  <a:pt x="3850317" y="0"/>
                </a:lnTo>
                <a:lnTo>
                  <a:pt x="3840373" y="258313"/>
                </a:lnTo>
                <a:cubicBezTo>
                  <a:pt x="3816350" y="852957"/>
                  <a:pt x="3786959" y="1372106"/>
                  <a:pt x="3755448" y="1537847"/>
                </a:cubicBezTo>
                <a:cubicBezTo>
                  <a:pt x="3300085" y="3936555"/>
                  <a:pt x="3150490" y="3989537"/>
                  <a:pt x="3150490" y="3989537"/>
                </a:cubicBezTo>
                <a:cubicBezTo>
                  <a:pt x="3150490" y="3989537"/>
                  <a:pt x="3124172" y="3732940"/>
                  <a:pt x="3089544" y="3606200"/>
                </a:cubicBezTo>
                <a:cubicBezTo>
                  <a:pt x="3082618" y="3784537"/>
                  <a:pt x="2946529" y="4491302"/>
                  <a:pt x="2922635" y="4519351"/>
                </a:cubicBezTo>
                <a:cubicBezTo>
                  <a:pt x="2916749" y="4502729"/>
                  <a:pt x="2910515" y="4484030"/>
                  <a:pt x="2904628" y="4466023"/>
                </a:cubicBezTo>
                <a:cubicBezTo>
                  <a:pt x="2884890" y="4501344"/>
                  <a:pt x="2859958" y="4534241"/>
                  <a:pt x="2825329" y="4562983"/>
                </a:cubicBezTo>
                <a:cubicBezTo>
                  <a:pt x="2706208" y="4662020"/>
                  <a:pt x="2743260" y="4833430"/>
                  <a:pt x="2695127" y="4973329"/>
                </a:cubicBezTo>
                <a:cubicBezTo>
                  <a:pt x="2446495" y="4877408"/>
                  <a:pt x="2545186" y="4641589"/>
                  <a:pt x="2501208" y="4457366"/>
                </a:cubicBezTo>
                <a:cubicBezTo>
                  <a:pt x="2341225" y="4936277"/>
                  <a:pt x="2267120" y="4837932"/>
                  <a:pt x="2209291" y="5028388"/>
                </a:cubicBezTo>
                <a:cubicBezTo>
                  <a:pt x="2137610" y="5264900"/>
                  <a:pt x="2135532" y="5321344"/>
                  <a:pt x="2135532" y="5321344"/>
                </a:cubicBezTo>
                <a:cubicBezTo>
                  <a:pt x="2004983" y="5137467"/>
                  <a:pt x="2054502" y="4933506"/>
                  <a:pt x="2009139" y="4714655"/>
                </a:cubicBezTo>
                <a:cubicBezTo>
                  <a:pt x="1956503" y="4642281"/>
                  <a:pt x="1932264" y="4565753"/>
                  <a:pt x="1918759" y="4486454"/>
                </a:cubicBezTo>
                <a:cubicBezTo>
                  <a:pt x="1889671" y="4439359"/>
                  <a:pt x="1848463" y="4656479"/>
                  <a:pt x="1800676" y="4608346"/>
                </a:cubicBezTo>
                <a:cubicBezTo>
                  <a:pt x="1760507" y="4832391"/>
                  <a:pt x="1681208" y="5047087"/>
                  <a:pt x="1614721" y="5319612"/>
                </a:cubicBezTo>
                <a:cubicBezTo>
                  <a:pt x="1580786" y="5457780"/>
                  <a:pt x="1530574" y="5446352"/>
                  <a:pt x="1530921" y="5433540"/>
                </a:cubicBezTo>
                <a:cubicBezTo>
                  <a:pt x="1532998" y="5109418"/>
                  <a:pt x="1600177" y="5128464"/>
                  <a:pt x="1569705" y="4803650"/>
                </a:cubicBezTo>
                <a:cubicBezTo>
                  <a:pt x="1566242" y="4746167"/>
                  <a:pt x="1596022" y="4651631"/>
                  <a:pt x="1517416" y="4640204"/>
                </a:cubicBezTo>
                <a:cubicBezTo>
                  <a:pt x="1415608" y="4628430"/>
                  <a:pt x="1436385" y="4747898"/>
                  <a:pt x="1425997" y="4800187"/>
                </a:cubicBezTo>
                <a:cubicBezTo>
                  <a:pt x="1389291" y="5009342"/>
                  <a:pt x="1370938" y="5149241"/>
                  <a:pt x="1348083" y="5363245"/>
                </a:cubicBezTo>
                <a:cubicBezTo>
                  <a:pt x="1336655" y="5453625"/>
                  <a:pt x="1352931" y="5563743"/>
                  <a:pt x="1200566" y="5526691"/>
                </a:cubicBezTo>
                <a:cubicBezTo>
                  <a:pt x="1051664" y="5551623"/>
                  <a:pt x="1099105" y="5719570"/>
                  <a:pt x="1027770" y="5803718"/>
                </a:cubicBezTo>
                <a:cubicBezTo>
                  <a:pt x="945009" y="5758701"/>
                  <a:pt x="1003184" y="5640964"/>
                  <a:pt x="892373" y="5604950"/>
                </a:cubicBezTo>
                <a:cubicBezTo>
                  <a:pt x="925963" y="5772552"/>
                  <a:pt x="680448" y="5747619"/>
                  <a:pt x="681487" y="5914528"/>
                </a:cubicBezTo>
                <a:cubicBezTo>
                  <a:pt x="534662" y="6049233"/>
                  <a:pt x="467137" y="5947425"/>
                  <a:pt x="414155" y="5817569"/>
                </a:cubicBezTo>
                <a:cubicBezTo>
                  <a:pt x="348015" y="5648929"/>
                  <a:pt x="370177" y="5468515"/>
                  <a:pt x="360135" y="5287062"/>
                </a:cubicBezTo>
                <a:cubicBezTo>
                  <a:pt x="338319" y="5059207"/>
                  <a:pt x="278758" y="4907881"/>
                  <a:pt x="281875" y="4677256"/>
                </a:cubicBezTo>
                <a:cubicBezTo>
                  <a:pt x="237204" y="4527316"/>
                  <a:pt x="250017" y="4367332"/>
                  <a:pt x="237897" y="4207696"/>
                </a:cubicBezTo>
                <a:cubicBezTo>
                  <a:pt x="210194" y="3969452"/>
                  <a:pt x="176258" y="4119047"/>
                  <a:pt x="145093" y="3878379"/>
                </a:cubicBezTo>
                <a:cubicBezTo>
                  <a:pt x="114274" y="3641175"/>
                  <a:pt x="72720" y="2448920"/>
                  <a:pt x="72373" y="2447189"/>
                </a:cubicBezTo>
                <a:cubicBezTo>
                  <a:pt x="72720" y="2447189"/>
                  <a:pt x="12120" y="1233809"/>
                  <a:pt x="0" y="0"/>
                </a:cubicBezTo>
                <a:close/>
              </a:path>
            </a:pathLst>
          </a:custGeom>
          <a:solidFill>
            <a:srgbClr val="E729B5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05E4D3-24AA-436D-A465-0059C1763D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87695" y="2886438"/>
            <a:ext cx="3768917" cy="1606163"/>
          </a:xfrm>
        </p:spPr>
        <p:txBody>
          <a:bodyPr>
            <a:normAutofit/>
          </a:bodyPr>
          <a:lstStyle/>
          <a:p>
            <a:r>
              <a:rPr lang="en-US" sz="4000" dirty="0"/>
              <a:t>Kick-off module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461E3-DC59-4FFF-B92C-8A61E3D25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7696" y="4553983"/>
            <a:ext cx="3665550" cy="775494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4176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497EE-52B0-4412-8D8B-B45968311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Tuân thủ kỷ luật: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62E03-19ED-42D0-A3D8-05E524BCCE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xem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youtube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,…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giờ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</a:t>
            </a:r>
            <a:r>
              <a:rPr lang="vi-VN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ơ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game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ờ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50k</a:t>
            </a:r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18h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8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8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sau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17h45):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nộp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trễ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deadline: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keyword.. Sai format: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xếp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ghế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dọn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rác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khu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vực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trưởng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Võ</a:t>
            </a:r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Văn </a:t>
            </a:r>
            <a:r>
              <a:rPr lang="en-US" b="0" i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Định</a:t>
            </a:r>
            <a:endParaRPr lang="en-US" sz="28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4372303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6E4CD457-E37B-4177-94C9-92C24E732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04C7ABE0-BDCE-4EEC-8E34-4FD7A37730D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1" b="11754"/>
          <a:stretch/>
        </p:blipFill>
        <p:spPr bwMode="auto">
          <a:xfrm>
            <a:off x="20" y="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7224836"/>
      </p:ext>
    </p:extLst>
  </p:cSld>
  <p:clrMapOvr>
    <a:masterClrMapping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Graphic 1">
            <a:extLst>
              <a:ext uri="{FF2B5EF4-FFF2-40B4-BE49-F238E27FC236}">
                <a16:creationId xmlns:a16="http://schemas.microsoft.com/office/drawing/2014/main" id="{0D57E7FA-E8FC-45AC-868F-CDC814493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2599854" y="527562"/>
            <a:ext cx="6992292" cy="5102484"/>
          </a:xfrm>
          <a:custGeom>
            <a:avLst/>
            <a:gdLst/>
            <a:ahLst/>
            <a:cxnLst/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 useBgFill="1">
        <p:nvSpPr>
          <p:cNvPr id="2053" name="Rectangle 72">
            <a:extLst>
              <a:ext uri="{FF2B5EF4-FFF2-40B4-BE49-F238E27FC236}">
                <a16:creationId xmlns:a16="http://schemas.microsoft.com/office/drawing/2014/main" id="{DCE1AED4-C7FF-4468-BF54-4470A0A3E2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8C61B95-E3A0-47F5-8072-98E001ED84A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1" r="-1" b="11631"/>
          <a:stretch/>
        </p:blipFill>
        <p:spPr bwMode="auto">
          <a:xfrm>
            <a:off x="20" y="10"/>
            <a:ext cx="1218893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4" name="Rectangle 74">
            <a:extLst>
              <a:ext uri="{FF2B5EF4-FFF2-40B4-BE49-F238E27FC236}">
                <a16:creationId xmlns:a16="http://schemas.microsoft.com/office/drawing/2014/main" id="{BDE94FAB-AA60-43B4-A2C3-3A940B9A9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4000">
                <a:schemeClr val="tx1">
                  <a:alpha val="40000"/>
                </a:schemeClr>
              </a:gs>
              <a:gs pos="100000">
                <a:schemeClr val="tx1">
                  <a:alpha val="7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06CB5F0-80A9-437B-9233-8DC25B471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41437" y="5508402"/>
            <a:ext cx="9144000" cy="1152663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chemeClr val="bg1"/>
                </a:solidFill>
              </a:rPr>
              <a:t>Thanks</a:t>
            </a:r>
          </a:p>
        </p:txBody>
      </p:sp>
    </p:spTree>
    <p:extLst>
      <p:ext uri="{BB962C8B-B14F-4D97-AF65-F5344CB8AC3E}">
        <p14:creationId xmlns:p14="http://schemas.microsoft.com/office/powerpoint/2010/main" val="1081574106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A9538-0047-4198-9A29-E7F9CFBBD1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Quy Định học phí và Đào tạo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6C2487-A102-4848-A79D-5FEB1A289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tạo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https://andy.codegym.vn/portal#/educate-policy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chế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chính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https://andy.codegym.vn/portal#/finance-policy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Điểm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457200" lvl="1" indent="0">
              <a:buNone/>
            </a:pP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17h45</a:t>
            </a:r>
          </a:p>
        </p:txBody>
      </p:sp>
    </p:spTree>
    <p:extLst>
      <p:ext uri="{BB962C8B-B14F-4D97-AF65-F5344CB8AC3E}">
        <p14:creationId xmlns:p14="http://schemas.microsoft.com/office/powerpoint/2010/main" val="21057953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748F2-FCA9-4AF6-8581-5E82F0A3B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James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C6A9F1-A0D7-4BBC-A3C0-757B3B26EA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1172825" cy="4160520"/>
          </a:xfrm>
        </p:spPr>
        <p:txBody>
          <a:bodyPr>
            <a:normAutofit fontScale="92500"/>
          </a:bodyPr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kens: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https://www.youtube.com/watch?v=sz1tbjc1YPU&amp;list=PL9yu4ScFhKGzTqgxasGRwX8eDY_DhMc1H&amp;index=3</a:t>
            </a:r>
            <a:endParaRPr lang="en-US" b="0" i="0" dirty="0">
              <a:solidFill>
                <a:srgbClr val="172B4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Hướng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dẫn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</a:t>
            </a:r>
          </a:p>
          <a:p>
            <a:pPr lvl="1"/>
            <a:r>
              <a:rPr lang="en-US" dirty="0">
                <a:solidFill>
                  <a:srgbClr val="172B4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https://www.youtube.com/watch?v=g9eu6itN5Ls&amp;list=PL9yu4ScFhKGw0acoVOsvt-gKDdsNqCysc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>
              <a:lnSpc>
                <a:spcPct val="90000"/>
              </a:lnSpc>
              <a:buNone/>
            </a:pPr>
            <a:r>
              <a:rPr lang="en-US" sz="26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commit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GIT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17h 45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Mỗi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đọc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hoặc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tích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ô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vuông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2600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600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endParaRPr lang="en-US" sz="2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 indent="-457200">
              <a:lnSpc>
                <a:spcPct val="90000"/>
              </a:lnSpc>
              <a:buFont typeface="Wingdings" panose="05000000000000000000" pitchFamily="2" charset="2"/>
              <a:buChar char="Ø"/>
            </a:pPr>
            <a:endParaRPr lang="en-US" sz="2600" b="1" dirty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96366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28FF9-C0CE-4B30-B2E0-187FED637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Ken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8FD05E-FA62-472A-BEB9-9A28F74667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4475"/>
            <a:ext cx="10515600" cy="5343525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phải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matching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james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1 – 1.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Update 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ken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17h45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hằng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ngày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sẽ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hôm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nay: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Today.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đang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tập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đã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Reviewing.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Sau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review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HV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task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Done</a:t>
            </a:r>
          </a:p>
          <a:p>
            <a:pPr>
              <a:lnSpc>
                <a:spcPct val="16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làm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được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cần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giúp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đỡ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tutor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thì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qua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cột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Block</a:t>
            </a:r>
          </a:p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Không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update task ken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trước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17h45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chiều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  <a:p>
            <a:pPr lvl="1">
              <a:lnSpc>
                <a:spcPct val="170000"/>
              </a:lnSpc>
              <a:buFont typeface="Wingdings" panose="05000000000000000000" pitchFamily="2" charset="2"/>
              <a:buChar char="Ø"/>
            </a:pP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Kéo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task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sai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quy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b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5k</a:t>
            </a:r>
          </a:p>
        </p:txBody>
      </p:sp>
    </p:spTree>
    <p:extLst>
      <p:ext uri="{BB962C8B-B14F-4D97-AF65-F5344CB8AC3E}">
        <p14:creationId xmlns:p14="http://schemas.microsoft.com/office/powerpoint/2010/main" val="1594315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7898A-5AE4-466D-9917-88258B34BA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Audit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93FF86-3945-402B-AD71-282C85C4F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8426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988440-1E68-4EA5-9DD7-6DA81AF36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latin typeface="Times New Roman" panose="02020603050405020304" pitchFamily="18" charset="0"/>
                <a:cs typeface="Times New Roman" panose="02020603050405020304" pitchFamily="18" charset="0"/>
              </a:rPr>
              <a:t>Triển khai CaseStudy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B8E17-5165-4060-AA4B-76A6C8D82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Bắt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đàu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hiện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xong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bài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cuối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cùng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deadline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case study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9889126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F8715-E579-49C7-B52C-A00E6925CB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môi</a:t>
            </a:r>
            <a:r>
              <a:rPr lang="en-US" dirty="0"/>
              <a:t> tr</a:t>
            </a:r>
            <a:r>
              <a:rPr lang="vi-VN" dirty="0"/>
              <a:t>ư</a:t>
            </a:r>
            <a:r>
              <a:rPr lang="en-US" dirty="0" err="1"/>
              <a:t>ờng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33173C-194B-40FE-B86B-DE3319FBC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63006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521F6-7344-4491-ADC5-0ED938A73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Lịch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hoạt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động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trong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45B6C14-6E95-4BF6-AAE0-96C19432825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8496049"/>
              </p:ext>
            </p:extLst>
          </p:nvPr>
        </p:nvGraphicFramePr>
        <p:xfrm>
          <a:off x="834501" y="1843583"/>
          <a:ext cx="10915704" cy="2296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9331">
                  <a:extLst>
                    <a:ext uri="{9D8B030D-6E8A-4147-A177-3AD203B41FA5}">
                      <a16:colId xmlns:a16="http://schemas.microsoft.com/office/drawing/2014/main" val="3898736290"/>
                    </a:ext>
                  </a:extLst>
                </a:gridCol>
                <a:gridCol w="2148205">
                  <a:extLst>
                    <a:ext uri="{9D8B030D-6E8A-4147-A177-3AD203B41FA5}">
                      <a16:colId xmlns:a16="http://schemas.microsoft.com/office/drawing/2014/main" val="1650354369"/>
                    </a:ext>
                  </a:extLst>
                </a:gridCol>
                <a:gridCol w="991403">
                  <a:extLst>
                    <a:ext uri="{9D8B030D-6E8A-4147-A177-3AD203B41FA5}">
                      <a16:colId xmlns:a16="http://schemas.microsoft.com/office/drawing/2014/main" val="4273118652"/>
                    </a:ext>
                  </a:extLst>
                </a:gridCol>
                <a:gridCol w="5626765">
                  <a:extLst>
                    <a:ext uri="{9D8B030D-6E8A-4147-A177-3AD203B41FA5}">
                      <a16:colId xmlns:a16="http://schemas.microsoft.com/office/drawing/2014/main" val="34171128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Hoạt Động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 gian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Phòng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Mục tiêu / Lưu 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9672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Quiz English 10p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Tối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2 – 4 - 6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nâng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năng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sử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dụng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Anh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30655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Nộp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cáo</a:t>
                      </a:r>
                      <a:r>
                        <a:rPr lang="en-US" b="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b="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(Deadline 19h)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Bổ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sung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thêm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10 keyword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Tiếng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Anh ở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lý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thuyết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đã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trong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tuần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theo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format:</a:t>
                      </a:r>
                      <a:b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</a:b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[keyword_1, keyword_2,…] –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tên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viên</a:t>
                      </a:r>
                      <a:endParaRPr lang="en-US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56315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Retro</a:t>
                      </a:r>
                      <a:endParaRPr lang="en-US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Chiều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thứ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6 – 17h45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Andy</a:t>
                      </a:r>
                      <a:endParaRPr lang="en-US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Nắm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bắt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hình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lớp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lắng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nghe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tâm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tư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nguyện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vọng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của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HV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các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vấn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đề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học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tập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,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để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có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action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khắc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phục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kịp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thời</a:t>
                      </a:r>
                      <a:r>
                        <a:rPr lang="en-US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238610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B42CE262-061C-42EF-AF3C-D46FF0579CC5}"/>
              </a:ext>
            </a:extLst>
          </p:cNvPr>
          <p:cNvSpPr txBox="1"/>
          <p:nvPr/>
        </p:nvSpPr>
        <p:spPr>
          <a:xfrm>
            <a:off x="838200" y="5778119"/>
            <a:ext cx="103694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ý: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Thời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gian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phòng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có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thể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đổi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tùy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hình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thực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tế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của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và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Gửi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file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mẫu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học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viên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Triển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khai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cách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viết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tuần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cho</a:t>
            </a:r>
            <a:r>
              <a:rPr lang="en-US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lớp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7860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1C547-77EB-42C2-A172-8127448B4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ngày</a:t>
            </a: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4E8D154-7F5B-4CCE-AF86-B25336B5C9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5547" y="2196042"/>
            <a:ext cx="7020905" cy="3791479"/>
          </a:xfrm>
        </p:spPr>
      </p:pic>
    </p:spTree>
    <p:extLst>
      <p:ext uri="{BB962C8B-B14F-4D97-AF65-F5344CB8AC3E}">
        <p14:creationId xmlns:p14="http://schemas.microsoft.com/office/powerpoint/2010/main" val="756248606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DarkSeedLeftStep">
      <a:dk1>
        <a:srgbClr val="000000"/>
      </a:dk1>
      <a:lt1>
        <a:srgbClr val="FFFFFF"/>
      </a:lt1>
      <a:dk2>
        <a:srgbClr val="242841"/>
      </a:dk2>
      <a:lt2>
        <a:srgbClr val="E2E8E4"/>
      </a:lt2>
      <a:accent1>
        <a:srgbClr val="E729B5"/>
      </a:accent1>
      <a:accent2>
        <a:srgbClr val="B717D5"/>
      </a:accent2>
      <a:accent3>
        <a:srgbClr val="7A29E7"/>
      </a:accent3>
      <a:accent4>
        <a:srgbClr val="3F3EDC"/>
      </a:accent4>
      <a:accent5>
        <a:srgbClr val="2976E7"/>
      </a:accent5>
      <a:accent6>
        <a:srgbClr val="17AFD0"/>
      </a:accent6>
      <a:hlink>
        <a:srgbClr val="546FC6"/>
      </a:hlink>
      <a:folHlink>
        <a:srgbClr val="7F7F7F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549</Words>
  <Application>Microsoft Office PowerPoint</Application>
  <PresentationFormat>Widescreen</PresentationFormat>
  <Paragraphs>67</Paragraphs>
  <Slides>12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Century Gothic</vt:lpstr>
      <vt:lpstr>Elephant</vt:lpstr>
      <vt:lpstr>Times New Roman</vt:lpstr>
      <vt:lpstr>Wingdings</vt:lpstr>
      <vt:lpstr>BrushVTI</vt:lpstr>
      <vt:lpstr>Kick-off module 1</vt:lpstr>
      <vt:lpstr>Triển Khai Quy Định học phí và Đào tạo</vt:lpstr>
      <vt:lpstr>Triển khai James</vt:lpstr>
      <vt:lpstr>Triển khai Ken</vt:lpstr>
      <vt:lpstr>Triển khai Audit</vt:lpstr>
      <vt:lpstr>Triển khai CaseStudy</vt:lpstr>
      <vt:lpstr>Cài đặt môi trường </vt:lpstr>
      <vt:lpstr>Lịch hoạt động trong tuần</vt:lpstr>
      <vt:lpstr>Lịch hoạt động trong ngày</vt:lpstr>
      <vt:lpstr>Tuân thủ kỷ luật: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Kick-off module 3</dc:title>
  <dc:creator>ALO XINH</dc:creator>
  <cp:lastModifiedBy>Hải Trương Tấn</cp:lastModifiedBy>
  <cp:revision>14</cp:revision>
  <dcterms:created xsi:type="dcterms:W3CDTF">2020-07-13T07:49:19Z</dcterms:created>
  <dcterms:modified xsi:type="dcterms:W3CDTF">2021-01-25T12:04:54Z</dcterms:modified>
</cp:coreProperties>
</file>

<file path=docProps/thumbnail.jpeg>
</file>